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62" r:id="rId4"/>
    <p:sldId id="267" r:id="rId5"/>
    <p:sldId id="263" r:id="rId6"/>
    <p:sldId id="264" r:id="rId7"/>
    <p:sldId id="266" r:id="rId8"/>
    <p:sldId id="265" r:id="rId9"/>
    <p:sldId id="268" r:id="rId10"/>
    <p:sldId id="269" r:id="rId11"/>
    <p:sldId id="27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43E0-C5C8-4468-8C49-736853504D54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905E50A9-5DE9-4BC0-BAF6-B6CDB2C91DA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43E0-C5C8-4468-8C49-736853504D54}" type="datetimeFigureOut">
              <a:rPr lang="en-US" smtClean="0"/>
              <a:t>3/3/2016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E50A9-5DE9-4BC0-BAF6-B6CDB2C91D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43E0-C5C8-4468-8C49-736853504D54}" type="datetimeFigureOut">
              <a:rPr lang="en-US" smtClean="0"/>
              <a:t>3/3/2016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E50A9-5DE9-4BC0-BAF6-B6CDB2C91D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43E0-C5C8-4468-8C49-736853504D54}" type="datetimeFigureOut">
              <a:rPr lang="en-US" smtClean="0"/>
              <a:t>3/3/2016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E50A9-5DE9-4BC0-BAF6-B6CDB2C91DA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43E0-C5C8-4468-8C49-736853504D54}" type="datetimeFigureOut">
              <a:rPr lang="en-US" smtClean="0"/>
              <a:t>3/3/2016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05E50A9-5DE9-4BC0-BAF6-B6CDB2C91DA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43E0-C5C8-4468-8C49-736853504D54}" type="datetimeFigureOut">
              <a:rPr lang="en-US" smtClean="0"/>
              <a:t>3/3/2016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E50A9-5DE9-4BC0-BAF6-B6CDB2C91DA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43E0-C5C8-4468-8C49-736853504D54}" type="datetimeFigureOut">
              <a:rPr lang="en-US" smtClean="0"/>
              <a:t>3/3/2016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E50A9-5DE9-4BC0-BAF6-B6CDB2C91DA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43E0-C5C8-4468-8C49-736853504D54}" type="datetimeFigureOut">
              <a:rPr lang="en-US" smtClean="0"/>
              <a:t>3/3/2016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E50A9-5DE9-4BC0-BAF6-B6CDB2C91D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43E0-C5C8-4468-8C49-736853504D54}" type="datetimeFigureOut">
              <a:rPr lang="en-US" smtClean="0"/>
              <a:t>3/3/2016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E50A9-5DE9-4BC0-BAF6-B6CDB2C91D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43E0-C5C8-4468-8C49-736853504D54}" type="datetimeFigureOut">
              <a:rPr lang="en-US" smtClean="0"/>
              <a:t>3/3/2016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E50A9-5DE9-4BC0-BAF6-B6CDB2C91DA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43E0-C5C8-4468-8C49-736853504D54}" type="datetimeFigureOut">
              <a:rPr lang="en-US" smtClean="0"/>
              <a:t>3/3/2016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05E50A9-5DE9-4BC0-BAF6-B6CDB2C91DA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45743E0-C5C8-4468-8C49-736853504D54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905E50A9-5DE9-4BC0-BAF6-B6CDB2C91DA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67400" y="6248400"/>
            <a:ext cx="3276600" cy="609600"/>
          </a:xfrm>
        </p:spPr>
        <p:txBody>
          <a:bodyPr>
            <a:normAutofit/>
          </a:bodyPr>
          <a:lstStyle/>
          <a:p>
            <a:r>
              <a:rPr lang="en-US" sz="1600" dirty="0" smtClean="0"/>
              <a:t>Created by: </a:t>
            </a:r>
            <a:r>
              <a:rPr lang="en-US" sz="1600" dirty="0" err="1" smtClean="0"/>
              <a:t>pmartin</a:t>
            </a:r>
            <a:endParaRPr lang="en-US" sz="16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Genius 20 Project: 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smtClean="0"/>
              <a:t>something I truly care about)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304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Student template</a:t>
            </a:r>
          </a:p>
        </p:txBody>
      </p:sp>
      <p:pic>
        <p:nvPicPr>
          <p:cNvPr id="2050" name="Picture 2" descr="C:\Users\pmartin.UCSNSCHOOLS\AppData\Local\Microsoft\Windows\Temporary Internet Files\Content.IE5\1KU3KPLB\light-bulb-idea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704672">
            <a:off x="515126" y="3300657"/>
            <a:ext cx="3058668" cy="3217789"/>
          </a:xfrm>
          <a:prstGeom prst="rect">
            <a:avLst/>
          </a:prstGeom>
          <a:noFill/>
        </p:spPr>
      </p:pic>
      <p:pic>
        <p:nvPicPr>
          <p:cNvPr id="2051" name="Picture 3" descr="C:\Users\pmartin.UCSNSCHOOLS\AppData\Local\Microsoft\Windows\Temporary Internet Files\Content.IE5\OJM6VW3L\Pictofigo_-_Idea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3124200"/>
            <a:ext cx="2143125" cy="2381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Collaboration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the action of working with someone to produce or create something</a:t>
            </a:r>
            <a:r>
              <a:rPr lang="en-US" dirty="0" smtClean="0"/>
              <a:t>.  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 algn="r">
              <a:buNone/>
            </a:pPr>
            <a:r>
              <a:rPr lang="en-US" i="1" dirty="0" smtClean="0">
                <a:solidFill>
                  <a:srgbClr val="FF0000"/>
                </a:solidFill>
              </a:rPr>
              <a:t>Delete this slide before presenting</a:t>
            </a:r>
          </a:p>
          <a:p>
            <a:pPr algn="r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Content Literacy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/>
              <a:t>content literacy</a:t>
            </a:r>
            <a:r>
              <a:rPr lang="en-US" dirty="0"/>
              <a:t> is the idea that learning how to read texts is not solely the English teacher's </a:t>
            </a:r>
            <a:r>
              <a:rPr lang="en-US" dirty="0" smtClean="0"/>
              <a:t>responsibility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 algn="r">
              <a:buNone/>
            </a:pPr>
            <a:r>
              <a:rPr lang="en-US" i="1" dirty="0" smtClean="0">
                <a:solidFill>
                  <a:srgbClr val="FF0000"/>
                </a:solidFill>
              </a:rPr>
              <a:t>Delete this slide before presenting</a:t>
            </a:r>
          </a:p>
          <a:p>
            <a:pPr algn="r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429000"/>
            <a:ext cx="8229600" cy="3429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Name: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Project Plan:</a:t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 rot="20197628">
            <a:off x="-428779" y="131787"/>
            <a:ext cx="4752053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9600" b="1" spc="50" dirty="0" smtClean="0">
                <a:ln w="34925">
                  <a:solidFill>
                    <a:schemeClr val="tx1"/>
                  </a:solidFill>
                </a:ln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My</a:t>
            </a:r>
            <a:r>
              <a:rPr lang="en-US" sz="9600" b="1" cap="none" spc="50" dirty="0" smtClean="0">
                <a:ln w="34925">
                  <a:solidFill>
                    <a:schemeClr val="tx1"/>
                  </a:solidFill>
                </a:ln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Pitch!!!!!</a:t>
            </a:r>
            <a:endParaRPr lang="en-US" sz="9600" b="1" cap="none" spc="50" dirty="0">
              <a:ln w="34925">
                <a:solidFill>
                  <a:schemeClr val="tx1"/>
                </a:solidFill>
              </a:ln>
              <a:solidFill>
                <a:srgbClr val="FFC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C:\Users\pmartin.UCSNSCHOOLS\AppData\Local\Microsoft\Windows\Temporary Internet Files\Content.IE5\OJM6VW3L\idea-azione-motivazione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7474" y="-1"/>
            <a:ext cx="3283526" cy="40131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What are you planning on learning?</a:t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676400"/>
            <a:ext cx="9144000" cy="5181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Ideas: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Technology Literacy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Written communication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Critical thinking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Collaboration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Oral Communication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Content Literacy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Citizenship &amp; Ethics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Career Preparation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en-US" smtClean="0"/>
              <a:t>List Your Desired Learning Outcomes</a:t>
            </a:r>
            <a:br>
              <a:rPr lang="en-US" smtClean="0"/>
            </a:br>
            <a:r>
              <a:rPr lang="en-US" smtClean="0"/>
              <a:t>(Goals, Growth &amp; Skills)</a:t>
            </a:r>
            <a:br>
              <a:rPr lang="en-US" smtClean="0"/>
            </a:br>
            <a:r>
              <a:rPr lang="en-US" sz="3600" i="1" smtClean="0">
                <a:solidFill>
                  <a:srgbClr val="FF0000"/>
                </a:solidFill>
              </a:rPr>
              <a:t>remove all that do not apply and input any that do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What are you creating?</a:t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Why are you creating this?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How will you determine success?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How are you going to do this?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Critical Thinking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Critical Thinking </a:t>
            </a:r>
            <a:r>
              <a:rPr lang="en-US" b="1" dirty="0"/>
              <a:t>Critical thinking</a:t>
            </a:r>
            <a:r>
              <a:rPr lang="en-US" dirty="0"/>
              <a:t> is that mode of </a:t>
            </a:r>
            <a:r>
              <a:rPr lang="en-US" b="1" dirty="0"/>
              <a:t>thinking</a:t>
            </a:r>
            <a:r>
              <a:rPr lang="en-US" dirty="0"/>
              <a:t> — about any subject, content, or problem — in which the thinker improves the quality of his or her </a:t>
            </a:r>
            <a:r>
              <a:rPr lang="en-US" b="1" dirty="0"/>
              <a:t>thinking</a:t>
            </a:r>
            <a:r>
              <a:rPr lang="en-US" dirty="0"/>
              <a:t> by skillfully analyzing, assessing, and reconstructing it. </a:t>
            </a:r>
            <a:r>
              <a:rPr lang="en-US" b="1" dirty="0"/>
              <a:t>Critical thinking</a:t>
            </a:r>
            <a:r>
              <a:rPr lang="en-US" dirty="0"/>
              <a:t> is self-directed, self-disciplined, self-monitored, and self-corrective </a:t>
            </a:r>
            <a:r>
              <a:rPr lang="en-US" b="1" dirty="0"/>
              <a:t>thinking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/>
          </a:p>
          <a:p>
            <a:pPr algn="r">
              <a:buNone/>
            </a:pPr>
            <a:r>
              <a:rPr lang="en-US" i="1" dirty="0" smtClean="0">
                <a:solidFill>
                  <a:srgbClr val="FF0000"/>
                </a:solidFill>
              </a:rPr>
              <a:t>Delete this slide before presenting</a:t>
            </a:r>
            <a:endParaRPr lang="en-US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2787</TotalTime>
  <Words>98</Words>
  <Application>Microsoft Office PowerPoint</Application>
  <PresentationFormat>On-screen Show (4:3)</PresentationFormat>
  <Paragraphs>41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Equity</vt:lpstr>
      <vt:lpstr>Genius 20 Project:  (something I truly care about)</vt:lpstr>
      <vt:lpstr>Name:  Project Plan: </vt:lpstr>
      <vt:lpstr>What are you planning on learning? </vt:lpstr>
      <vt:lpstr>List Your Desired Learning Outcomes (Goals, Growth &amp; Skills) remove all that do not apply and input any that do</vt:lpstr>
      <vt:lpstr>What are you creating? </vt:lpstr>
      <vt:lpstr>Why are you creating this? </vt:lpstr>
      <vt:lpstr>How will you determine success? </vt:lpstr>
      <vt:lpstr>How are you going to do this? </vt:lpstr>
      <vt:lpstr>Critical Thinking</vt:lpstr>
      <vt:lpstr>Collaboration</vt:lpstr>
      <vt:lpstr>Content Literacy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Genius 20 Project</dc:title>
  <dc:creator>pmartin</dc:creator>
  <cp:lastModifiedBy>pmartin</cp:lastModifiedBy>
  <cp:revision>5</cp:revision>
  <dcterms:created xsi:type="dcterms:W3CDTF">2016-03-02T15:34:36Z</dcterms:created>
  <dcterms:modified xsi:type="dcterms:W3CDTF">2016-03-04T14:02:11Z</dcterms:modified>
</cp:coreProperties>
</file>